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4"/>
  </p:handout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4E35-8951-4D0A-9BA6-3A0D0730F8DB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2B72-B311-4117-A5C5-21D6FC514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6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о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986323"/>
            <a:ext cx="5983888" cy="25761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Шаблон фирменной</a:t>
            </a:r>
            <a:br>
              <a:rPr lang="ru-RU" dirty="0" smtClean="0"/>
            </a:br>
            <a:r>
              <a:rPr lang="ru-RU" dirty="0" smtClean="0"/>
              <a:t>презентации ОмГУ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664208"/>
            <a:ext cx="5983888" cy="1425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ФИО,</a:t>
            </a:r>
          </a:p>
          <a:p>
            <a:pPr lvl="1"/>
            <a:r>
              <a:rPr lang="ru-RU" dirty="0" smtClean="0"/>
              <a:t>должность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8348663" y="0"/>
            <a:ext cx="384333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39688"/>
            <a:ext cx="4279900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2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одну строк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7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две строки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87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70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567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6247648" y="1825625"/>
            <a:ext cx="5106151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12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3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две строки и 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7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54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5279"/>
            <a:ext cx="10515600" cy="3861684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09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 и 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1417068" y="1560064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/>
          </p:nvPr>
        </p:nvSpPr>
        <p:spPr>
          <a:xfrm>
            <a:off x="5217905" y="1560063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018742" y="1560062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4491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4648013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8447031" y="3878262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37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 и 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1572478" y="1904097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/>
          </p:nvPr>
        </p:nvSpPr>
        <p:spPr>
          <a:xfrm>
            <a:off x="5376000" y="1904096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179522" y="1904095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4491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4648013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8447031" y="3878262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54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2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 в две строки и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8348663" y="0"/>
            <a:ext cx="384333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44A6BC-E554-4A8B-ADC3-E4FD9EEA219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510463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510463" cy="12254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38200" y="2047741"/>
            <a:ext cx="7510463" cy="4129222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277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800" y="6308726"/>
            <a:ext cx="838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fld id="{A544A6BC-E554-4A8B-ADC3-E4FD9EEA2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4" r:id="rId3"/>
    <p:sldLayoutId id="2147483675" r:id="rId4"/>
    <p:sldLayoutId id="2147483666" r:id="rId5"/>
    <p:sldLayoutId id="2147483676" r:id="rId6"/>
    <p:sldLayoutId id="2147483677" r:id="rId7"/>
    <p:sldLayoutId id="2147483673" r:id="rId8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olos Text" panose="020B0503020202020204" pitchFamily="34" charset="-52"/>
          <a:ea typeface="+mj-ea"/>
          <a:cs typeface="Golos Text" panose="020B0503020202020204" pitchFamily="34" charset="-52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3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69697"/>
            <a:ext cx="5983888" cy="2576152"/>
          </a:xfrm>
        </p:spPr>
        <p:txBody>
          <a:bodyPr/>
          <a:lstStyle/>
          <a:p>
            <a:r>
              <a:rPr lang="ru-RU" dirty="0" smtClean="0"/>
              <a:t>Дарители 2022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664208"/>
            <a:ext cx="7904826" cy="1425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Подготовлено: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Отделом </a:t>
            </a:r>
            <a:r>
              <a:rPr lang="ru-RU" sz="1600" dirty="0" smtClean="0"/>
              <a:t>формирования и научной обработки фондов </a:t>
            </a: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Б</a:t>
            </a:r>
            <a:r>
              <a:rPr lang="ru-RU" sz="1600" dirty="0" smtClean="0"/>
              <a:t>иблиотеки </a:t>
            </a:r>
            <a:r>
              <a:rPr lang="ru-RU" sz="1600" dirty="0" smtClean="0"/>
              <a:t>ОмГУ им. Ф.М. Достоевского</a:t>
            </a:r>
            <a:endParaRPr lang="ru-RU" sz="1600" dirty="0"/>
          </a:p>
        </p:txBody>
      </p:sp>
      <p:pic>
        <p:nvPicPr>
          <p:cNvPr id="8" name="Рисунок 7" descr="1645919197_3-kartinkin-net-p-shkolnie-kartinki-dlya-prezentatsii-3 сова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6118" r="16118"/>
          <a:stretch>
            <a:fillRect/>
          </a:stretch>
        </p:blipFill>
        <p:spPr>
          <a:xfrm>
            <a:off x="7915541" y="429220"/>
            <a:ext cx="3512634" cy="5921298"/>
          </a:xfrm>
        </p:spPr>
      </p:pic>
    </p:spTree>
    <p:extLst>
      <p:ext uri="{BB962C8B-B14F-4D97-AF65-F5344CB8AC3E}">
        <p14:creationId xmlns:p14="http://schemas.microsoft.com/office/powerpoint/2010/main" val="199172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Дарители 2022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4888" y="1405054"/>
            <a:ext cx="2631687" cy="52522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Частные лица</a:t>
            </a: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Акелькина Елена Алексеевна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Белая Елена Николаевна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Бродский Илья Ефимович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Бутаков Александр Владимирович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Вершинин Вячеслав Исаакович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Гичева Наталья Гермогеновна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Гриценко Вадим Николаевич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Евстратов Александр Эдуардович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Кащеев Владимир Иванович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Клюев Артем Игоревич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Князькина Наталья Николаевна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Коновалов Игорь Анатольевич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Крылов Олег Энгельсович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Петин Дмитрий Игоревич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Сорокина Татьяна Николаевна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Терехина Татьяна Владимировна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Тихонов Александр Александрович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Хайруллин Эльдар Рафаилович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Хилько Николай Федорович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Штырбул Анатолий Алексеевич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Шумилов Александр Иванович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>
          <a:xfrm flipH="1">
            <a:off x="8411057" y="1485951"/>
            <a:ext cx="2821259" cy="5196468"/>
          </a:xfrm>
        </p:spPr>
        <p:txBody>
          <a:bodyPr>
            <a:norm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БУК «Омский государственный академический театр драмы»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Департамент культуры администрации Омской Области (г. Омск)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Культурно-деловой центр «Российско-Немецкий Дом» (г. Омск)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Министерство культуры Омской области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Омская государственная областная научная библиотека имени А. С. Пушкина (ОГОНБ им. А.С. Пушкина)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Омский государственный историко-краеведческий музей (ОГИК музей)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Омский научно-исследовательский институт приборостроения (АО «ОНИИП»)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Омский областной музей изобразительных искусств им. М. А. Врубеля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Российский фонд фундаментальных исследований (РФФИ)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ФГБОУ ВО «МИРЭА» - Российский технологический университет</a:t>
            </a:r>
            <a:endParaRPr lang="ru-RU" sz="1050" dirty="0"/>
          </a:p>
        </p:txBody>
      </p:sp>
      <p:pic>
        <p:nvPicPr>
          <p:cNvPr id="1026" name="Picture 2" descr="C:\Users\Ilchenko\Pictures\1647057796_41-kartinkin-net-p-kartinki-knig-dlya-prezentatsii-42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67" y="1304693"/>
            <a:ext cx="4134497" cy="5553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rgbClr val="000000"/>
      </a:dk1>
      <a:lt1>
        <a:sysClr val="window" lastClr="FFFFFF"/>
      </a:lt1>
      <a:dk2>
        <a:srgbClr val="B8181A"/>
      </a:dk2>
      <a:lt2>
        <a:srgbClr val="E7E6E6"/>
      </a:lt2>
      <a:accent1>
        <a:srgbClr val="B8181A"/>
      </a:accent1>
      <a:accent2>
        <a:srgbClr val="E7461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184</Words>
  <Application>Microsoft Office PowerPoint</Application>
  <PresentationFormat>Широкоэкранный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Times New Roman</vt:lpstr>
      <vt:lpstr>1_Тема Office</vt:lpstr>
      <vt:lpstr>Дарители 2022 года</vt:lpstr>
      <vt:lpstr>Дарители 2022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Деткова Татьяна Юрьевна</cp:lastModifiedBy>
  <cp:revision>20</cp:revision>
  <dcterms:created xsi:type="dcterms:W3CDTF">2022-05-25T09:05:19Z</dcterms:created>
  <dcterms:modified xsi:type="dcterms:W3CDTF">2022-12-12T09:01:00Z</dcterms:modified>
</cp:coreProperties>
</file>