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90" d="100"/>
          <a:sy n="90" d="100"/>
        </p:scale>
        <p:origin x="-123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cs typeface="Aharoni" pitchFamily="2" charset="-79"/>
              </a:rPr>
              <a:t>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Дарители 2018-2019 гг.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00364" y="1285860"/>
            <a:ext cx="2571768" cy="5143536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31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Частные лица</a:t>
            </a:r>
          </a:p>
          <a:p>
            <a:pPr algn="ctr">
              <a:buNone/>
            </a:pPr>
            <a:endParaRPr lang="ru-RU" sz="600" dirty="0" smtClean="0"/>
          </a:p>
          <a:p>
            <a:pPr marL="0" indent="0">
              <a:buNone/>
            </a:pPr>
            <a:r>
              <a:rPr lang="ru-RU" sz="3100" dirty="0" smtClean="0"/>
              <a:t>Азаров </a:t>
            </a:r>
            <a:r>
              <a:rPr lang="ru-RU" sz="3100" dirty="0" smtClean="0">
                <a:latin typeface="Georgia" pitchFamily="18" charset="0"/>
              </a:rPr>
              <a:t>Владимир</a:t>
            </a:r>
            <a:r>
              <a:rPr lang="ru-RU" sz="3100" dirty="0" smtClean="0"/>
              <a:t> Александрович </a:t>
            </a:r>
            <a:r>
              <a:rPr lang="ru-RU" sz="3100" dirty="0" err="1" smtClean="0"/>
              <a:t>Акелькина</a:t>
            </a:r>
            <a:r>
              <a:rPr lang="ru-RU" sz="3100" dirty="0" smtClean="0"/>
              <a:t> Елена Алексеевна </a:t>
            </a:r>
          </a:p>
          <a:p>
            <a:pPr>
              <a:buNone/>
            </a:pPr>
            <a:r>
              <a:rPr lang="ru-RU" sz="3100" dirty="0" smtClean="0"/>
              <a:t>Афанасьев Александр Александрович </a:t>
            </a:r>
          </a:p>
          <a:p>
            <a:pPr>
              <a:buNone/>
            </a:pPr>
            <a:r>
              <a:rPr lang="ru-RU" sz="3100" dirty="0" smtClean="0"/>
              <a:t>Бабурин Сергей Николаевич </a:t>
            </a:r>
          </a:p>
          <a:p>
            <a:pPr>
              <a:buNone/>
            </a:pPr>
            <a:r>
              <a:rPr lang="ru-RU" sz="3100" dirty="0" smtClean="0"/>
              <a:t>Белокрыс Михаил Алексеевич </a:t>
            </a:r>
          </a:p>
          <a:p>
            <a:pPr>
              <a:buNone/>
            </a:pPr>
            <a:r>
              <a:rPr lang="ru-RU" sz="3100" dirty="0" smtClean="0"/>
              <a:t>Блюме Павел Афанасьевич </a:t>
            </a:r>
          </a:p>
          <a:p>
            <a:pPr>
              <a:buNone/>
            </a:pPr>
            <a:r>
              <a:rPr lang="ru-RU" sz="3100" dirty="0" err="1" smtClean="0"/>
              <a:t>Болотникова</a:t>
            </a:r>
            <a:r>
              <a:rPr lang="ru-RU" sz="3100" dirty="0" smtClean="0"/>
              <a:t> Зинаида Михайловна </a:t>
            </a:r>
          </a:p>
          <a:p>
            <a:pPr>
              <a:buNone/>
            </a:pPr>
            <a:r>
              <a:rPr lang="ru-RU" sz="3100" dirty="0" err="1" smtClean="0"/>
              <a:t>Бухбиндер</a:t>
            </a:r>
            <a:r>
              <a:rPr lang="ru-RU" sz="3100" dirty="0" smtClean="0"/>
              <a:t> Геннадий Львович </a:t>
            </a:r>
          </a:p>
          <a:p>
            <a:pPr>
              <a:buNone/>
            </a:pPr>
            <a:r>
              <a:rPr lang="ru-RU" sz="3100" dirty="0" err="1" smtClean="0"/>
              <a:t>Вайнерман</a:t>
            </a:r>
            <a:r>
              <a:rPr lang="ru-RU" sz="3100" dirty="0" smtClean="0"/>
              <a:t> Виктор Соломонович </a:t>
            </a:r>
          </a:p>
          <a:p>
            <a:pPr>
              <a:buNone/>
            </a:pPr>
            <a:r>
              <a:rPr lang="ru-RU" sz="3100" dirty="0" err="1" smtClean="0"/>
              <a:t>Вершинин</a:t>
            </a:r>
            <a:r>
              <a:rPr lang="ru-RU" sz="3100" dirty="0" smtClean="0"/>
              <a:t> Вячеслав Исаакович </a:t>
            </a:r>
          </a:p>
          <a:p>
            <a:pPr>
              <a:buNone/>
            </a:pPr>
            <a:r>
              <a:rPr lang="ru-RU" sz="3100" dirty="0" err="1" smtClean="0"/>
              <a:t>Генова</a:t>
            </a:r>
            <a:r>
              <a:rPr lang="ru-RU" sz="3100" dirty="0" smtClean="0"/>
              <a:t> Нина Михайловна </a:t>
            </a:r>
          </a:p>
          <a:p>
            <a:pPr>
              <a:buNone/>
            </a:pPr>
            <a:r>
              <a:rPr lang="ru-RU" sz="3100" dirty="0" err="1" smtClean="0"/>
              <a:t>Гичева</a:t>
            </a:r>
            <a:r>
              <a:rPr lang="ru-RU" sz="3100" dirty="0" smtClean="0"/>
              <a:t> Наталья </a:t>
            </a:r>
            <a:r>
              <a:rPr lang="ru-RU" sz="3100" dirty="0" err="1" smtClean="0"/>
              <a:t>Гермогеновна</a:t>
            </a:r>
            <a:r>
              <a:rPr lang="ru-RU" sz="3100" dirty="0" smtClean="0"/>
              <a:t> </a:t>
            </a:r>
          </a:p>
          <a:p>
            <a:pPr>
              <a:buNone/>
            </a:pPr>
            <a:r>
              <a:rPr lang="ru-RU" sz="3100" dirty="0" err="1" smtClean="0"/>
              <a:t>Груздинская</a:t>
            </a:r>
            <a:r>
              <a:rPr lang="ru-RU" sz="3100" dirty="0" smtClean="0"/>
              <a:t> Виктория Сергеевна </a:t>
            </a:r>
          </a:p>
          <a:p>
            <a:pPr>
              <a:buNone/>
            </a:pPr>
            <a:r>
              <a:rPr lang="ru-RU" sz="3100" dirty="0" smtClean="0"/>
              <a:t>Данилова Светлана Валерьевна </a:t>
            </a:r>
          </a:p>
          <a:p>
            <a:pPr>
              <a:buNone/>
            </a:pPr>
            <a:r>
              <a:rPr lang="ru-RU" sz="3100" dirty="0" err="1" smtClean="0"/>
              <a:t>Демченков</a:t>
            </a:r>
            <a:r>
              <a:rPr lang="ru-RU" sz="3100" dirty="0" smtClean="0"/>
              <a:t> Сергей Александрович </a:t>
            </a:r>
          </a:p>
          <a:p>
            <a:pPr>
              <a:buNone/>
            </a:pPr>
            <a:r>
              <a:rPr lang="ru-RU" sz="3100" dirty="0" smtClean="0"/>
              <a:t>Ефремова Юлия Николаевна </a:t>
            </a:r>
          </a:p>
          <a:p>
            <a:pPr>
              <a:buNone/>
            </a:pPr>
            <a:r>
              <a:rPr lang="ru-RU" sz="3100" dirty="0" err="1" smtClean="0"/>
              <a:t>Кальницкий</a:t>
            </a:r>
            <a:r>
              <a:rPr lang="ru-RU" sz="3100" dirty="0" smtClean="0"/>
              <a:t> Владимир Васильевич </a:t>
            </a:r>
          </a:p>
          <a:p>
            <a:pPr>
              <a:buNone/>
            </a:pPr>
            <a:r>
              <a:rPr lang="ru-RU" sz="3100" dirty="0" err="1" smtClean="0"/>
              <a:t>Капогузов</a:t>
            </a:r>
            <a:r>
              <a:rPr lang="ru-RU" sz="3100" dirty="0" smtClean="0"/>
              <a:t> Евгений Алексеевич </a:t>
            </a:r>
          </a:p>
          <a:p>
            <a:pPr>
              <a:buNone/>
            </a:pPr>
            <a:r>
              <a:rPr lang="ru-RU" sz="3100" dirty="0" smtClean="0"/>
              <a:t>Клейменов Михаил Петрович </a:t>
            </a:r>
          </a:p>
          <a:p>
            <a:pPr>
              <a:buNone/>
            </a:pPr>
            <a:r>
              <a:rPr lang="ru-RU" sz="3100" dirty="0" err="1" smtClean="0"/>
              <a:t>Князькина</a:t>
            </a:r>
            <a:r>
              <a:rPr lang="ru-RU" sz="3100" dirty="0" smtClean="0"/>
              <a:t> Наталья Николаевна </a:t>
            </a:r>
          </a:p>
          <a:p>
            <a:pPr>
              <a:buNone/>
            </a:pPr>
            <a:r>
              <a:rPr lang="ru-RU" sz="3100" dirty="0" err="1" smtClean="0"/>
              <a:t>Костюков</a:t>
            </a:r>
            <a:r>
              <a:rPr lang="ru-RU" sz="3100" dirty="0" smtClean="0"/>
              <a:t> Александр Николаевич </a:t>
            </a:r>
          </a:p>
          <a:p>
            <a:pPr>
              <a:buNone/>
            </a:pPr>
            <a:r>
              <a:rPr lang="ru-RU" sz="3100" dirty="0" smtClean="0"/>
              <a:t>Красильникова Луиза Ивановна</a:t>
            </a:r>
          </a:p>
          <a:p>
            <a:pPr>
              <a:buNone/>
            </a:pPr>
            <a:r>
              <a:rPr lang="ru-RU" sz="3100" dirty="0" smtClean="0"/>
              <a:t>Красовская Ирина Александровна </a:t>
            </a:r>
          </a:p>
          <a:p>
            <a:pPr>
              <a:buNone/>
            </a:pPr>
            <a:r>
              <a:rPr lang="ru-RU" sz="3100" dirty="0" smtClean="0"/>
              <a:t>Кузин Петр Александрович </a:t>
            </a:r>
          </a:p>
          <a:p>
            <a:pPr>
              <a:buNone/>
            </a:pPr>
            <a:r>
              <a:rPr lang="ru-RU" sz="3100" dirty="0" err="1" smtClean="0"/>
              <a:t>Левочкина</a:t>
            </a:r>
            <a:r>
              <a:rPr lang="ru-RU" sz="3100" dirty="0" smtClean="0"/>
              <a:t> Наталья Алексеевна </a:t>
            </a:r>
          </a:p>
          <a:p>
            <a:pPr>
              <a:buNone/>
            </a:pPr>
            <a:r>
              <a:rPr lang="ru-RU" sz="3100" dirty="0" smtClean="0"/>
              <a:t>Максимов Василий Сергеевич</a:t>
            </a:r>
          </a:p>
          <a:p>
            <a:pPr>
              <a:buNone/>
            </a:pPr>
            <a:r>
              <a:rPr lang="ru-RU" sz="3100" dirty="0" err="1" smtClean="0"/>
              <a:t>Мулина</a:t>
            </a:r>
            <a:r>
              <a:rPr lang="ru-RU" sz="3100" dirty="0" smtClean="0"/>
              <a:t> Светлана Анатольевна </a:t>
            </a:r>
          </a:p>
          <a:p>
            <a:pPr>
              <a:buNone/>
            </a:pPr>
            <a:r>
              <a:rPr lang="ru-RU" sz="3100" dirty="0" err="1" smtClean="0"/>
              <a:t>Немцева</a:t>
            </a:r>
            <a:r>
              <a:rPr lang="ru-RU" sz="3100" dirty="0" smtClean="0"/>
              <a:t> Вера Борисовна </a:t>
            </a:r>
          </a:p>
          <a:p>
            <a:pPr>
              <a:buNone/>
            </a:pPr>
            <a:r>
              <a:rPr lang="ru-RU" sz="3100" dirty="0" smtClean="0"/>
              <a:t>Норка Евгения Гавриловна </a:t>
            </a:r>
          </a:p>
          <a:p>
            <a:pPr>
              <a:buNone/>
            </a:pPr>
            <a:r>
              <a:rPr lang="ru-RU" sz="3100" dirty="0" err="1" smtClean="0"/>
              <a:t>Окишев</a:t>
            </a:r>
            <a:r>
              <a:rPr lang="ru-RU" sz="3100" dirty="0" smtClean="0"/>
              <a:t> Сергей Владимирович </a:t>
            </a:r>
          </a:p>
          <a:p>
            <a:endParaRPr lang="ru-RU" sz="31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72198" y="1285860"/>
            <a:ext cx="2614602" cy="5143536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100" dirty="0" smtClean="0"/>
              <a:t>Павлов Андрей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Юрьевич</a:t>
            </a:r>
            <a:r>
              <a:rPr lang="ru-RU" sz="3100" dirty="0" smtClean="0"/>
              <a:t> </a:t>
            </a:r>
          </a:p>
          <a:p>
            <a:pPr>
              <a:buNone/>
            </a:pPr>
            <a:r>
              <a:rPr lang="ru-RU" sz="3100" dirty="0" err="1" smtClean="0"/>
              <a:t>Парыгина</a:t>
            </a:r>
            <a:r>
              <a:rPr lang="ru-RU" sz="3100" dirty="0" smtClean="0"/>
              <a:t> Наталья Николаевна </a:t>
            </a:r>
          </a:p>
          <a:p>
            <a:pPr>
              <a:buNone/>
            </a:pPr>
            <a:r>
              <a:rPr lang="ru-RU" sz="3100" dirty="0" smtClean="0"/>
              <a:t>Рыбаков Владимир Алексеевич </a:t>
            </a:r>
          </a:p>
          <a:p>
            <a:pPr>
              <a:buNone/>
            </a:pPr>
            <a:r>
              <a:rPr lang="ru-RU" sz="3100" dirty="0" err="1" smtClean="0"/>
              <a:t>Секретова</a:t>
            </a:r>
            <a:r>
              <a:rPr lang="ru-RU" sz="3100" dirty="0" smtClean="0"/>
              <a:t> Людмила Валериановна </a:t>
            </a:r>
          </a:p>
          <a:p>
            <a:pPr>
              <a:buNone/>
            </a:pPr>
            <a:r>
              <a:rPr lang="ru-RU" sz="3100" dirty="0" smtClean="0"/>
              <a:t>Сергеева Анастасия Юрьевна </a:t>
            </a:r>
          </a:p>
          <a:p>
            <a:pPr>
              <a:buNone/>
            </a:pPr>
            <a:r>
              <a:rPr lang="ru-RU" sz="3100" dirty="0" smtClean="0"/>
              <a:t>Скобелев Владимир Петрович </a:t>
            </a:r>
          </a:p>
          <a:p>
            <a:pPr>
              <a:buNone/>
            </a:pPr>
            <a:r>
              <a:rPr lang="ru-RU" sz="3100" dirty="0" smtClean="0"/>
              <a:t>Соловьев Сергей Александрович </a:t>
            </a:r>
          </a:p>
          <a:p>
            <a:pPr>
              <a:buNone/>
            </a:pPr>
            <a:r>
              <a:rPr lang="ru-RU" sz="3100" dirty="0" smtClean="0"/>
              <a:t>Терехова Лидия Александровна </a:t>
            </a:r>
          </a:p>
          <a:p>
            <a:pPr>
              <a:buNone/>
            </a:pPr>
            <a:r>
              <a:rPr lang="ru-RU" sz="3100" dirty="0" smtClean="0"/>
              <a:t>Томилов Николай Аркадьевич </a:t>
            </a:r>
          </a:p>
          <a:p>
            <a:pPr>
              <a:buNone/>
            </a:pPr>
            <a:r>
              <a:rPr lang="ru-RU" sz="3100" dirty="0" smtClean="0"/>
              <a:t>Федорова Елена Ивановна </a:t>
            </a:r>
          </a:p>
          <a:p>
            <a:pPr>
              <a:buNone/>
            </a:pPr>
            <a:r>
              <a:rPr lang="ru-RU" sz="3100" dirty="0" smtClean="0"/>
              <a:t>Физиков Вадим Михайлович </a:t>
            </a:r>
          </a:p>
          <a:p>
            <a:pPr>
              <a:buNone/>
            </a:pPr>
            <a:r>
              <a:rPr lang="ru-RU" sz="3100" dirty="0" err="1" smtClean="0"/>
              <a:t>Хилько</a:t>
            </a:r>
            <a:r>
              <a:rPr lang="ru-RU" sz="3100" dirty="0" smtClean="0"/>
              <a:t> Николай Федорович </a:t>
            </a:r>
          </a:p>
          <a:p>
            <a:pPr>
              <a:buNone/>
            </a:pPr>
            <a:r>
              <a:rPr lang="ru-RU" sz="3100" dirty="0" err="1" smtClean="0"/>
              <a:t>Чупахина</a:t>
            </a:r>
            <a:r>
              <a:rPr lang="ru-RU" sz="3100" dirty="0" smtClean="0"/>
              <a:t> Татьяна Ивановна </a:t>
            </a:r>
          </a:p>
          <a:p>
            <a:pPr>
              <a:buNone/>
            </a:pPr>
            <a:r>
              <a:rPr lang="ru-RU" sz="3100" dirty="0" err="1" smtClean="0"/>
              <a:t>Шелленберг</a:t>
            </a:r>
            <a:r>
              <a:rPr lang="ru-RU" sz="3100" dirty="0" smtClean="0"/>
              <a:t> Вероника Владимировна </a:t>
            </a:r>
          </a:p>
          <a:p>
            <a:pPr>
              <a:buNone/>
            </a:pPr>
            <a:r>
              <a:rPr lang="ru-RU" sz="3100" dirty="0" smtClean="0"/>
              <a:t>Щеглова Татьяна Кирилловна </a:t>
            </a:r>
          </a:p>
          <a:p>
            <a:pPr>
              <a:buNone/>
            </a:pPr>
            <a:r>
              <a:rPr lang="ru-RU" sz="3100" dirty="0" err="1" smtClean="0"/>
              <a:t>Юнаковская</a:t>
            </a:r>
            <a:r>
              <a:rPr lang="ru-RU" sz="3100" dirty="0" smtClean="0"/>
              <a:t> Алла Анатольевна </a:t>
            </a:r>
          </a:p>
          <a:p>
            <a:pPr>
              <a:buNone/>
            </a:pPr>
            <a:r>
              <a:rPr lang="ru-RU" sz="3100" dirty="0" err="1" smtClean="0"/>
              <a:t>Якуб</a:t>
            </a:r>
            <a:r>
              <a:rPr lang="ru-RU" sz="3100" dirty="0" smtClean="0"/>
              <a:t> Алексей Валерьевич</a:t>
            </a:r>
          </a:p>
          <a:p>
            <a:pPr>
              <a:buNone/>
            </a:pPr>
            <a:endParaRPr lang="ru-RU" sz="3100" dirty="0" smtClean="0"/>
          </a:p>
          <a:p>
            <a:pPr algn="ctr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ru-RU" sz="3100" dirty="0" smtClean="0"/>
              <a:t>Благотворительный фонд Владимира Потанина 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ru-RU" sz="3100" dirty="0" smtClean="0"/>
              <a:t>БУК «ОГИК музей»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ru-RU" sz="3100" dirty="0" smtClean="0">
                <a:latin typeface="Georgia" pitchFamily="18" charset="0"/>
              </a:rPr>
              <a:t>Департамент</a:t>
            </a:r>
            <a:r>
              <a:rPr lang="ru-RU" sz="3100" dirty="0" smtClean="0"/>
              <a:t> культуры Омской области Культурно-деловой центр «Российско-немецкий Дом»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ru-RU" sz="3100" dirty="0" smtClean="0"/>
              <a:t> Министерство культуры Омской области 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ru-RU" sz="3100" dirty="0" smtClean="0"/>
              <a:t>Региональный общественный фонд «Духовное наследие»</a:t>
            </a:r>
          </a:p>
          <a:p>
            <a:pPr marL="36000" indent="0">
              <a:lnSpc>
                <a:spcPct val="120000"/>
              </a:lnSpc>
              <a:buNone/>
            </a:pPr>
            <a:r>
              <a:rPr lang="ru-RU" sz="3100" dirty="0" smtClean="0"/>
              <a:t> ТРОБФ «Возрождение Тобольска»</a:t>
            </a:r>
            <a:endParaRPr lang="ru-RU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cs typeface="Aharoni" pitchFamily="2" charset="-79"/>
              </a:rPr>
              <a:t>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Дарители 2020 г.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00364" y="1142984"/>
            <a:ext cx="2571768" cy="528641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31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Частные лица</a:t>
            </a: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Акелькина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Елена Алексеевна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Бараков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Хетаг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Безденежных Марина Александровна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Белая Елена Николаевна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Белокрыс Михаил Алексеевич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Блюме Павел Афанасьевич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Булатова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Салтанат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Харауловна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Бутакова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Лариса Олеговна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Бычков Сергей Павлович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Великий Владимир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Генова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Нина Михайловна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Груздинская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Виктория Сергеевна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Демьянов Кирилл Владимирович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Зензин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Владимир Васильевич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Ильченко Светлана Андреевна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Князькина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Наталья Николаевна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Ковтун Наталья Вадимовна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Корзун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Валентина Павловна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Красильникова Луиза Ивановна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Кривальцевич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Сергей Викторович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Метель Ольга Вадимовна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Мулина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Светлана Анатольевна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Мусаев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Рашид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Мамедович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Наумов Сергей Сергеевич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Оводова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Светлана Николаевна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Парыгина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Наталья Николаевна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Потуданская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Мария Геннадьевна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Смирнова Татьяна Борисовна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Трофимов Михаил Юрьевич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Федорова Елена Ивановна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Фролова Светлана Михайловна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/>
              <a:t> </a:t>
            </a:r>
          </a:p>
          <a:p>
            <a:endParaRPr lang="ru-RU" sz="31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72198" y="1142984"/>
            <a:ext cx="2614602" cy="52864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Хилько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Николай Федорович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Чач Елена Андреевна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Шульга Роман Борисович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Ящук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Татьяна Федоровна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АО «Омский научно-исследовательский институт приборостроения» (АО ОНИИП)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Благотворительный фонд Владимира Потанина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БУК ОГОНБ имени А. С. Пушкина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Департамент культуры Омской области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Культурно-деловой центр "Российско-немецкий Дом" (г. Омск)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Министерство культуры Омской области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Омский государственный историко-краеведческий музей (ОГИК музей)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Омский областной музей изобразительных искусств имени М. А. Врубеля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БуксМарт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Региональный общественный фонд "Духовное наследие"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Российский фонд фундаментальных исследований (РФФИ)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Русское географическое общество. Омское региональное отделение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Тюменский региональный общественный благотворительный фонд (ТРОБФ) "Возрождение Тобольска"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ФГБОУ ВО «МИРЭА» - Российский технологический университет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cs typeface="Aharoni" pitchFamily="2" charset="-79"/>
              </a:rPr>
              <a:t>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Дарители 2021 г.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71802" y="1142984"/>
            <a:ext cx="2571768" cy="528641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31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Частные лица</a:t>
            </a: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 smtClean="0"/>
              <a:t>Акелькина</a:t>
            </a:r>
            <a:r>
              <a:rPr lang="ru-RU" sz="3200" dirty="0" smtClean="0"/>
              <a:t> Елена Алексеевна</a:t>
            </a:r>
          </a:p>
          <a:p>
            <a:r>
              <a:rPr lang="ru-RU" sz="3200" dirty="0" smtClean="0"/>
              <a:t>Афанасьев Александр Александрович</a:t>
            </a:r>
          </a:p>
          <a:p>
            <a:r>
              <a:rPr lang="ru-RU" sz="3200" dirty="0" smtClean="0"/>
              <a:t>Безденежных Марина Александровна</a:t>
            </a:r>
          </a:p>
          <a:p>
            <a:r>
              <a:rPr lang="ru-RU" sz="3200" dirty="0" smtClean="0"/>
              <a:t>Белая Елена Николаевна</a:t>
            </a:r>
          </a:p>
          <a:p>
            <a:r>
              <a:rPr lang="ru-RU" sz="3200" dirty="0" smtClean="0"/>
              <a:t>Бычков Сергей Павлович</a:t>
            </a:r>
          </a:p>
          <a:p>
            <a:r>
              <a:rPr lang="ru-RU" sz="3200" dirty="0" smtClean="0"/>
              <a:t>Василенко Ольга Юрьевна</a:t>
            </a:r>
          </a:p>
          <a:p>
            <a:r>
              <a:rPr lang="ru-RU" sz="3200" dirty="0" err="1" smtClean="0"/>
              <a:t>Генова</a:t>
            </a:r>
            <a:r>
              <a:rPr lang="ru-RU" sz="3200" dirty="0" smtClean="0"/>
              <a:t> Нина Михайловна</a:t>
            </a:r>
          </a:p>
          <a:p>
            <a:r>
              <a:rPr lang="ru-RU" sz="3200" dirty="0" smtClean="0"/>
              <a:t>Гончар Дмитрий Романович</a:t>
            </a:r>
          </a:p>
          <a:p>
            <a:r>
              <a:rPr lang="ru-RU" sz="3200" dirty="0" smtClean="0"/>
              <a:t>Горелова Ирина Николаевна</a:t>
            </a:r>
          </a:p>
          <a:p>
            <a:r>
              <a:rPr lang="ru-RU" sz="3200" dirty="0" smtClean="0"/>
              <a:t>Добрынин Николай Михайлович</a:t>
            </a:r>
          </a:p>
          <a:p>
            <a:r>
              <a:rPr lang="ru-RU" sz="3200" dirty="0" smtClean="0"/>
              <a:t>Дусь Юрий Петрович</a:t>
            </a:r>
          </a:p>
          <a:p>
            <a:r>
              <a:rPr lang="ru-RU" sz="3200" dirty="0" smtClean="0"/>
              <a:t>Ежов Анатолий Николаевич</a:t>
            </a:r>
          </a:p>
          <a:p>
            <a:r>
              <a:rPr lang="ru-RU" sz="3200" dirty="0" err="1" smtClean="0"/>
              <a:t>Зензин</a:t>
            </a:r>
            <a:r>
              <a:rPr lang="ru-RU" sz="3200" dirty="0" smtClean="0"/>
              <a:t> Владимир Васильевич</a:t>
            </a:r>
          </a:p>
          <a:p>
            <a:r>
              <a:rPr lang="ru-RU" sz="3200" dirty="0" err="1" smtClean="0"/>
              <a:t>Кальницкий</a:t>
            </a:r>
            <a:r>
              <a:rPr lang="ru-RU" sz="3200" dirty="0" smtClean="0"/>
              <a:t> Владимир Васильевич</a:t>
            </a:r>
          </a:p>
          <a:p>
            <a:r>
              <a:rPr lang="ru-RU" sz="3200" dirty="0" smtClean="0"/>
              <a:t>Клишин Олег Николаевич</a:t>
            </a:r>
          </a:p>
          <a:p>
            <a:r>
              <a:rPr lang="ru-RU" sz="3200" dirty="0" smtClean="0"/>
              <a:t>Клюев Артем Игоревич</a:t>
            </a:r>
          </a:p>
          <a:p>
            <a:r>
              <a:rPr lang="ru-RU" sz="3200" dirty="0" err="1" smtClean="0"/>
              <a:t>Князькина</a:t>
            </a:r>
            <a:r>
              <a:rPr lang="ru-RU" sz="3200" dirty="0" smtClean="0"/>
              <a:t> Наталья Николаевна</a:t>
            </a:r>
          </a:p>
          <a:p>
            <a:r>
              <a:rPr lang="ru-RU" sz="3200" dirty="0" smtClean="0"/>
              <a:t>Кожевников Владимир Валентинович</a:t>
            </a:r>
          </a:p>
          <a:p>
            <a:r>
              <a:rPr lang="ru-RU" sz="3200" dirty="0" smtClean="0"/>
              <a:t>Козырев Андрей Вячеславович</a:t>
            </a:r>
          </a:p>
          <a:p>
            <a:r>
              <a:rPr lang="ru-RU" sz="3200" dirty="0" err="1" smtClean="0"/>
              <a:t>Корзун</a:t>
            </a:r>
            <a:r>
              <a:rPr lang="ru-RU" sz="3200" dirty="0" smtClean="0"/>
              <a:t> Валентина Павловна</a:t>
            </a:r>
          </a:p>
          <a:p>
            <a:r>
              <a:rPr lang="ru-RU" sz="3200" dirty="0" smtClean="0"/>
              <a:t>Корнева Анастасия Александровна</a:t>
            </a:r>
          </a:p>
          <a:p>
            <a:r>
              <a:rPr lang="ru-RU" sz="3200" dirty="0" smtClean="0"/>
              <a:t>Лапина Татьяна Александровна</a:t>
            </a:r>
          </a:p>
          <a:p>
            <a:r>
              <a:rPr lang="ru-RU" sz="3200" dirty="0" smtClean="0"/>
              <a:t>Малышева Галина Юрьевна</a:t>
            </a:r>
          </a:p>
          <a:p>
            <a:r>
              <a:rPr lang="ru-RU" sz="3200" dirty="0" err="1" smtClean="0"/>
              <a:t>Мачульская</a:t>
            </a:r>
            <a:r>
              <a:rPr lang="ru-RU" sz="3200" dirty="0" smtClean="0"/>
              <a:t> Елена Валентиновна</a:t>
            </a:r>
          </a:p>
          <a:p>
            <a:r>
              <a:rPr lang="ru-RU" sz="3200" dirty="0" smtClean="0"/>
              <a:t>Метель Ольга Вадимовна</a:t>
            </a:r>
          </a:p>
          <a:p>
            <a:r>
              <a:rPr lang="ru-RU" sz="3200" dirty="0" err="1" smtClean="0"/>
              <a:t>Минжуренко</a:t>
            </a:r>
            <a:r>
              <a:rPr lang="ru-RU" sz="3200" dirty="0" smtClean="0"/>
              <a:t> Александр Васильевич</a:t>
            </a:r>
          </a:p>
          <a:p>
            <a:r>
              <a:rPr lang="ru-RU" sz="3200" dirty="0" err="1" smtClean="0"/>
              <a:t>Перминов</a:t>
            </a:r>
            <a:r>
              <a:rPr lang="ru-RU" sz="3200" dirty="0" smtClean="0"/>
              <a:t> Юрий Петрович  </a:t>
            </a:r>
          </a:p>
          <a:p>
            <a:r>
              <a:rPr lang="ru-RU" sz="3200" dirty="0" err="1" smtClean="0"/>
              <a:t>Потуданская</a:t>
            </a:r>
            <a:r>
              <a:rPr lang="ru-RU" sz="3200" dirty="0" smtClean="0"/>
              <a:t> Мария Геннадьевна</a:t>
            </a:r>
          </a:p>
          <a:p>
            <a:r>
              <a:rPr lang="ru-RU" sz="3200" dirty="0" err="1" smtClean="0"/>
              <a:t>Протченко</a:t>
            </a:r>
            <a:r>
              <a:rPr lang="ru-RU" sz="3200" dirty="0" smtClean="0"/>
              <a:t> Елена Александровна</a:t>
            </a:r>
          </a:p>
          <a:p>
            <a:r>
              <a:rPr lang="ru-RU" sz="3200" dirty="0" smtClean="0"/>
              <a:t>Прудников Павел Владимирович</a:t>
            </a:r>
          </a:p>
          <a:p>
            <a:r>
              <a:rPr lang="ru-RU" sz="3200" dirty="0" smtClean="0"/>
              <a:t>Рыбаков Владимир Алексеевич</a:t>
            </a:r>
          </a:p>
          <a:p>
            <a:r>
              <a:rPr lang="ru-RU" sz="3200" dirty="0" err="1" smtClean="0"/>
              <a:t>Сопова</a:t>
            </a:r>
            <a:r>
              <a:rPr lang="ru-RU" sz="3200" dirty="0" smtClean="0"/>
              <a:t> Кристина Олеговна</a:t>
            </a:r>
          </a:p>
          <a:p>
            <a:r>
              <a:rPr lang="ru-RU" sz="3200" dirty="0" smtClean="0"/>
              <a:t>Таран Иван Сергеевич</a:t>
            </a:r>
          </a:p>
          <a:p>
            <a:r>
              <a:rPr lang="ru-RU" sz="3200" dirty="0" smtClean="0"/>
              <a:t>Тихонов Александр Александрович</a:t>
            </a:r>
          </a:p>
          <a:p>
            <a:r>
              <a:rPr lang="ru-RU" sz="3200" dirty="0" smtClean="0"/>
              <a:t>Тихонов Александр Александрович</a:t>
            </a:r>
          </a:p>
          <a:p>
            <a:r>
              <a:rPr lang="ru-RU" sz="3200" dirty="0" smtClean="0"/>
              <a:t>Томилов Николай Аркадьевич</a:t>
            </a:r>
          </a:p>
          <a:p>
            <a:r>
              <a:rPr lang="ru-RU" sz="3200" dirty="0" smtClean="0"/>
              <a:t>Федоровский Игорь Сергеевич</a:t>
            </a:r>
          </a:p>
          <a:p>
            <a:r>
              <a:rPr lang="ru-RU" sz="3200" dirty="0" smtClean="0"/>
              <a:t>Физиков Вадим Михайлович</a:t>
            </a:r>
          </a:p>
          <a:p>
            <a:r>
              <a:rPr lang="ru-RU" sz="3200" dirty="0" err="1" smtClean="0"/>
              <a:t>Хилько</a:t>
            </a:r>
            <a:r>
              <a:rPr lang="ru-RU" sz="3200" dirty="0" smtClean="0"/>
              <a:t> Николай Федорович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72198" y="1142984"/>
            <a:ext cx="2614602" cy="52864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/>
              <a:t>БУК «Омский государственный академический театр драмы»</a:t>
            </a:r>
          </a:p>
          <a:p>
            <a:r>
              <a:rPr lang="ru-RU" sz="3200" dirty="0" smtClean="0"/>
              <a:t>Департамент культуры администрации Омской Области (г. Омск)</a:t>
            </a:r>
          </a:p>
          <a:p>
            <a:r>
              <a:rPr lang="ru-RU" sz="3200" dirty="0" smtClean="0"/>
              <a:t>Культурно-деловой центр «Российско-Немецкий Дом» (г. Омск)</a:t>
            </a:r>
          </a:p>
          <a:p>
            <a:r>
              <a:rPr lang="ru-RU" sz="3200" dirty="0" smtClean="0"/>
              <a:t>Международное историко-просветительское правозащитное и благотворительное общество «Мемориал» </a:t>
            </a:r>
          </a:p>
          <a:p>
            <a:r>
              <a:rPr lang="ru-RU" sz="3200" dirty="0" smtClean="0"/>
              <a:t>Омская государственная областная научная библиотека имени А. С. Пушкина (ОГОНБ имени А.С. Пушкина)</a:t>
            </a:r>
          </a:p>
          <a:p>
            <a:r>
              <a:rPr lang="ru-RU" sz="3200" dirty="0" smtClean="0"/>
              <a:t>Омский государственный историко-краеведческий музей (ОГИК музей)</a:t>
            </a:r>
          </a:p>
          <a:p>
            <a:r>
              <a:rPr lang="ru-RU" sz="3200" dirty="0" smtClean="0"/>
              <a:t>Омский научно-исследовательский институт приборостроения (АО «ОНИИП»)</a:t>
            </a:r>
          </a:p>
          <a:p>
            <a:r>
              <a:rPr lang="ru-RU" sz="3200" dirty="0" smtClean="0"/>
              <a:t>Омский областной музей изобразительных искусств им. М. А. Врубеля</a:t>
            </a:r>
          </a:p>
          <a:p>
            <a:r>
              <a:rPr lang="ru-RU" sz="3200" dirty="0" smtClean="0"/>
              <a:t>Омский региональный общественный Фонд «Духовное наследие» (ОРОФ «Духовное наследие»)</a:t>
            </a:r>
          </a:p>
          <a:p>
            <a:r>
              <a:rPr lang="ru-RU" sz="3200" dirty="0" smtClean="0"/>
              <a:t>ООО </a:t>
            </a:r>
            <a:r>
              <a:rPr lang="ru-RU" sz="3200" dirty="0" err="1" smtClean="0"/>
              <a:t>БуксМарт</a:t>
            </a:r>
            <a:endParaRPr lang="ru-RU" sz="3200" dirty="0" smtClean="0"/>
          </a:p>
          <a:p>
            <a:r>
              <a:rPr lang="ru-RU" sz="3200" dirty="0" smtClean="0"/>
              <a:t>Российский фонд фундаментальных исследований (РФФИ)</a:t>
            </a:r>
          </a:p>
          <a:p>
            <a:r>
              <a:rPr lang="ru-RU" sz="3200" dirty="0" smtClean="0"/>
              <a:t>Тюменский региональный общественный благотворительный фонд «Возрождение Тобольска»</a:t>
            </a:r>
          </a:p>
          <a:p>
            <a:r>
              <a:rPr lang="ru-RU" sz="3200" dirty="0" smtClean="0"/>
              <a:t>ФГБОУ ВО МИРЭА – Российский технологический  университет</a:t>
            </a:r>
          </a:p>
          <a:p>
            <a:r>
              <a:rPr lang="ru-RU" sz="3200" dirty="0" smtClean="0"/>
              <a:t>Фонд содействия возрождению традиций милосердия и благотворительности «</a:t>
            </a:r>
            <a:r>
              <a:rPr lang="ru-RU" sz="3200" dirty="0" err="1" smtClean="0"/>
              <a:t>Елисаветинско-Сергиевское</a:t>
            </a:r>
            <a:r>
              <a:rPr lang="ru-RU" sz="3200" dirty="0" smtClean="0"/>
              <a:t> просветительское общество» (ЕСПО) (г. Москва)</a:t>
            </a:r>
          </a:p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673</Words>
  <Application>Microsoft Office PowerPoint</Application>
  <PresentationFormat>Экран (4:3)</PresentationFormat>
  <Paragraphs>179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                Дарители 2018-2019 гг.</vt:lpstr>
      <vt:lpstr>                     Дарители 2020 г.</vt:lpstr>
      <vt:lpstr>                     Дарители 2021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ДАРИТЕЛИ КНИГ</dc:title>
  <dc:creator>Ильченко Светлана Андреевна</dc:creator>
  <cp:lastModifiedBy>Ilchenko</cp:lastModifiedBy>
  <cp:revision>16</cp:revision>
  <dcterms:created xsi:type="dcterms:W3CDTF">2020-09-10T08:38:40Z</dcterms:created>
  <dcterms:modified xsi:type="dcterms:W3CDTF">2022-09-28T05:47:41Z</dcterms:modified>
</cp:coreProperties>
</file>